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17BB4C-DCA5-49FA-B564-247852E79D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1732D44-303B-4E96-83C3-FD4B1104C4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E683B0-5D63-4284-AE6E-343E09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1657-657B-460E-B809-3A19CBFFFCC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1B3214-11F8-4786-832B-CB36B3464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30186F-5CD9-4FCE-B288-7E857D827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CC72A-B90C-4524-B237-43D61A9646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1089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16B160-5408-421D-92E6-BD68DFAC2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EE65B8D-5CBE-46F2-A79F-12CFFAE720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47FB37-DD45-4C47-91D4-59F9C86CC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1657-657B-460E-B809-3A19CBFFFCC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AF3459-E229-432D-95A6-6EB47D808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E8ECD27-BFD8-43D2-A899-952A5C45E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CC72A-B90C-4524-B237-43D61A9646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2063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B900BC8-FEC9-4433-B085-56E0F6F8F9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90091C7-AB36-45C5-BD09-A2753B1EE0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F4673F-9870-4293-B739-D59EE0DDB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1657-657B-460E-B809-3A19CBFFFCC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2A824B-691C-44A3-BFE2-197F6363F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2BE949-3C86-4112-A510-0A4A40F1E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CC72A-B90C-4524-B237-43D61A9646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0796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8235D2-3994-480B-BE44-B8EBAFA1E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3E09D5-3C69-4DDD-80F7-2E66AC4F71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A8F778-6B06-4983-8102-041331F1C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1657-657B-460E-B809-3A19CBFFFCC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76F786-7E31-466C-BCA0-1BC80B4FB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89BB1C-C6D4-4884-AA03-FA8D1FCB5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CC72A-B90C-4524-B237-43D61A9646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1577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F6F80E-B759-4131-8716-95A34065A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D55F294-CB99-40DC-8AB1-7608F80F8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C7A6BC-7983-4955-BD2A-F280266CF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1657-657B-460E-B809-3A19CBFFFCC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F197F87-ED0F-449B-875D-DCCC9262D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D6413A-D909-4C81-91B6-15C7FA13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CC72A-B90C-4524-B237-43D61A9646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8467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ACB971-E082-4B11-BD24-960060C26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A4DC5C-D2DF-4874-8C77-D995A88B70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4A400FD-17B0-4529-BC2B-B9E8E5A86C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EC33785-56B5-409D-B15E-B7C408152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1657-657B-460E-B809-3A19CBFFFCC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0C3731B-471E-4AD6-ADD3-5C5F35461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D80A1BA-15D4-40A6-A637-58B189771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CC72A-B90C-4524-B237-43D61A9646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209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83E9A9-005E-427B-9AB7-674AAFEEE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159C9F-70F0-485F-95A8-E30C7CC35D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2C94189-D014-4415-9E64-CB4CE82FC7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486B53B-D943-45DF-BFCD-930DDC03E5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3274964-97B0-4C34-8B6D-EAA397FA3A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359F96C-51CA-4EAE-8F78-81BAEE134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1657-657B-460E-B809-3A19CBFFFCC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F15761C-1240-4149-8309-72D951DC2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39B2D5C-454E-43AE-8931-021EDC4F8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CC72A-B90C-4524-B237-43D61A9646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4846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C67F84-99C1-4EFD-8E12-D855AA8FA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AF47E16-54A7-462D-847C-E23B99D5D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1657-657B-460E-B809-3A19CBFFFCC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B599BB0-0E84-4B16-85EC-FFB81E742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292724C-441D-4B33-A2CF-CEFAF687D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CC72A-B90C-4524-B237-43D61A9646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3416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D72751E-CB08-41BE-8B05-6EBBCE1D7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1657-657B-460E-B809-3A19CBFFFCC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1498CE5-1AB1-46DA-8FF0-9D63DB26C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48C8AB3-972F-42C4-9C9E-57C42F5F5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CC72A-B90C-4524-B237-43D61A9646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1577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A99B66-7852-4623-A59B-E771D516F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DD8BFDE-3380-4BF9-A9CA-988356E29A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E24B49-A91C-4697-806C-590BE796D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FDCE832-97E9-4DC9-B830-1B6987C51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1657-657B-460E-B809-3A19CBFFFCC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F47E3C9-95F5-448B-BF01-7790C7E15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F18C1E3-BE35-477C-B555-03EB9D6E3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CC72A-B90C-4524-B237-43D61A9646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1393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7F800E-B2E0-45AB-9666-5D82D4CA2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509A4BA-B1CB-481F-AEE3-47AF2F604B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1B0D179-94F6-43C1-B053-459DCF2FF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FA1DB1F-262D-433E-832B-2911A0253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1657-657B-460E-B809-3A19CBFFFCC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25F757-E225-4EC0-A8E3-3BFD843B0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D3AA15B-A816-4FF5-B914-ACC9721CA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CC72A-B90C-4524-B237-43D61A9646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2672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4C8F184-C241-49A4-B28C-243C2E350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D3E57FC-9CA1-45F7-A086-707D0EA31E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269E5B-EF5C-4C58-93DB-AC3F1BC6DE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961657-657B-460E-B809-3A19CBFFFCC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D1EA55-17F5-40B9-A2A4-038A285A8B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A36D8E-1D6F-4069-9D76-F9218171D0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CC72A-B90C-4524-B237-43D61A9646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74902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">
            <a:extLst>
              <a:ext uri="{FF2B5EF4-FFF2-40B4-BE49-F238E27FC236}">
                <a16:creationId xmlns:a16="http://schemas.microsoft.com/office/drawing/2014/main" id="{B41B3A28-68AF-4506-B961-700EF0680E9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919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0">
            <a:extLst>
              <a:ext uri="{FF2B5EF4-FFF2-40B4-BE49-F238E27FC236}">
                <a16:creationId xmlns:a16="http://schemas.microsoft.com/office/drawing/2014/main" id="{BCC447E0-ADB2-48AC-B335-26C80345477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216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1">
            <a:extLst>
              <a:ext uri="{FF2B5EF4-FFF2-40B4-BE49-F238E27FC236}">
                <a16:creationId xmlns:a16="http://schemas.microsoft.com/office/drawing/2014/main" id="{76D7C5FC-E320-410E-8F3E-68EE3138025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953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2">
            <a:extLst>
              <a:ext uri="{FF2B5EF4-FFF2-40B4-BE49-F238E27FC236}">
                <a16:creationId xmlns:a16="http://schemas.microsoft.com/office/drawing/2014/main" id="{35326017-F305-4EB5-8E89-12DE179B5AF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249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3">
            <a:extLst>
              <a:ext uri="{FF2B5EF4-FFF2-40B4-BE49-F238E27FC236}">
                <a16:creationId xmlns:a16="http://schemas.microsoft.com/office/drawing/2014/main" id="{4A5C107B-2596-4B19-93E3-242EC693918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447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4">
            <a:extLst>
              <a:ext uri="{FF2B5EF4-FFF2-40B4-BE49-F238E27FC236}">
                <a16:creationId xmlns:a16="http://schemas.microsoft.com/office/drawing/2014/main" id="{B8C9933A-6752-4D2E-9041-8184E9C0A58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930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5">
            <a:extLst>
              <a:ext uri="{FF2B5EF4-FFF2-40B4-BE49-F238E27FC236}">
                <a16:creationId xmlns:a16="http://schemas.microsoft.com/office/drawing/2014/main" id="{25238EAB-6A51-4548-8AC1-10C32E951AE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508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6">
            <a:extLst>
              <a:ext uri="{FF2B5EF4-FFF2-40B4-BE49-F238E27FC236}">
                <a16:creationId xmlns:a16="http://schemas.microsoft.com/office/drawing/2014/main" id="{4BCD4937-E0AA-485C-8867-9215AA9E546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649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7">
            <a:extLst>
              <a:ext uri="{FF2B5EF4-FFF2-40B4-BE49-F238E27FC236}">
                <a16:creationId xmlns:a16="http://schemas.microsoft.com/office/drawing/2014/main" id="{34611922-1B5A-4AF1-8DE6-63F7FA7ED6D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846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8">
            <a:extLst>
              <a:ext uri="{FF2B5EF4-FFF2-40B4-BE49-F238E27FC236}">
                <a16:creationId xmlns:a16="http://schemas.microsoft.com/office/drawing/2014/main" id="{D54E1CE4-D91C-4E0D-8BCF-22FED8D2546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343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9">
            <a:extLst>
              <a:ext uri="{FF2B5EF4-FFF2-40B4-BE49-F238E27FC236}">
                <a16:creationId xmlns:a16="http://schemas.microsoft.com/office/drawing/2014/main" id="{843C5B3F-2661-4F02-93F4-D8C01263A03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5247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</cp:revision>
  <dcterms:created xsi:type="dcterms:W3CDTF">2020-01-09T08:27:14Z</dcterms:created>
  <dcterms:modified xsi:type="dcterms:W3CDTF">2020-01-09T08:27:21Z</dcterms:modified>
</cp:coreProperties>
</file>

<file path=docProps/thumbnail.jpeg>
</file>